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70" r:id="rId3"/>
    <p:sldId id="259" r:id="rId4"/>
    <p:sldId id="272" r:id="rId5"/>
    <p:sldId id="262" r:id="rId6"/>
    <p:sldId id="257" r:id="rId7"/>
    <p:sldId id="273" r:id="rId8"/>
    <p:sldId id="258" r:id="rId9"/>
    <p:sldId id="267" r:id="rId10"/>
    <p:sldId id="274" r:id="rId11"/>
    <p:sldId id="271" r:id="rId12"/>
    <p:sldId id="269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824939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d3c6f082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d3c6f082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187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d3c6f082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d3c6f082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d3c6f082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d3c6f082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d41065fe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d41065fe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e3a284d8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e3a284d8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e3a284d8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e3a284d8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0d4d0286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0d4d0286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d41065fe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d41065fe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d41065fe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d41065fe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915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d41065fe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d41065fe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В нашем проекте были использованы следующие составляющие: 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-микроконтроллер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ESP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8266, потому что он имеет встроенный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wifi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модуль, небольшие размеры, низкое потребление, достаточная вычислительная мощность;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-датчик температуры и влажности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DHT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11, так как он является легкодоступным и измеряет сразу два параметра;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-датчик температуры и атмосферного давления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BMP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180, потому что он сочетает в себе низкую стоимость и высокую точность измерений.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</a:p>
          <a:p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Программу для нашего микроконтроллера мы писали в приложении </a:t>
            </a:r>
            <a:r>
              <a:rPr lang="ru-RU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Arduino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IDE на встроенном языке программирования </a:t>
            </a:r>
            <a:r>
              <a:rPr lang="ru-RU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Arduino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 (C++ с </a:t>
            </a:r>
            <a:r>
              <a:rPr lang="ru-RU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фреймворком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“</a:t>
            </a:r>
            <a:r>
              <a:rPr lang="ru-RU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Wring</a:t>
            </a:r>
            <a:r>
              <a:rPr lang="ru-RU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”).</a:t>
            </a:r>
            <a:endParaRPr lang="ru-RU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d3c6f082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d3c6f082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8668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u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Группа 4</a:t>
            </a:r>
            <a:endParaRPr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НМТ-102701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8" y="12207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400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Домашняя метеостанция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999" y="374625"/>
            <a:ext cx="2946374" cy="8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 dirty="0">
              <a:solidFill>
                <a:srgbClr val="FFFFFF"/>
              </a:solidFill>
            </a:endParaRPr>
          </a:p>
        </p:txBody>
      </p:sp>
      <p:pic>
        <p:nvPicPr>
          <p:cNvPr id="2" name="WhatsApp Video 2021-06-17 at 09.44.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9750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41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i="1" dirty="0" smtClean="0">
                <a:solidFill>
                  <a:srgbClr val="FFFFFF"/>
                </a:solidFill>
              </a:rPr>
              <a:t>Заключение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1"/>
          </p:nvPr>
        </p:nvSpPr>
        <p:spPr>
          <a:xfrm>
            <a:off x="311700" y="1369125"/>
            <a:ext cx="8644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cs typeface="Calibri"/>
              </a:rPr>
              <a:t>В результате работы над проектом, наша команда смогла </a:t>
            </a:r>
            <a:r>
              <a:rPr lang="ru-RU" sz="2000" dirty="0" smtClean="0">
                <a:solidFill>
                  <a:schemeClr val="bg1"/>
                </a:solidFill>
                <a:cs typeface="Calibri"/>
              </a:rPr>
              <a:t>сделать </a:t>
            </a:r>
            <a:r>
              <a:rPr lang="ru-RU" sz="2000" dirty="0">
                <a:solidFill>
                  <a:schemeClr val="bg1"/>
                </a:solidFill>
                <a:cs typeface="Calibri"/>
              </a:rPr>
              <a:t>MVP и </a:t>
            </a:r>
            <a:r>
              <a:rPr lang="ru-RU" sz="2000" dirty="0" smtClean="0">
                <a:solidFill>
                  <a:schemeClr val="bg1"/>
                </a:solidFill>
                <a:cs typeface="Calibri"/>
              </a:rPr>
              <a:t>выполнить </a:t>
            </a:r>
            <a:r>
              <a:rPr lang="ru-RU" sz="2000" dirty="0">
                <a:solidFill>
                  <a:schemeClr val="bg1"/>
                </a:solidFill>
                <a:cs typeface="Calibri"/>
              </a:rPr>
              <a:t>поставленные задачи.</a:t>
            </a:r>
          </a:p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ea typeface="+mn-lt"/>
                <a:cs typeface="+mn-lt"/>
              </a:rPr>
              <a:t>Были реализованы: </a:t>
            </a:r>
          </a:p>
          <a:p>
            <a:pPr indent="-457200">
              <a:buClr>
                <a:schemeClr val="bg1"/>
              </a:buClr>
            </a:pP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Сборка устройства на основе </a:t>
            </a:r>
            <a:r>
              <a:rPr lang="en-US" sz="2000" dirty="0" smtClean="0">
                <a:solidFill>
                  <a:schemeClr val="bg1"/>
                </a:solidFill>
                <a:ea typeface="+mn-lt"/>
                <a:cs typeface="+mn-lt"/>
              </a:rPr>
              <a:t>ESP8266</a:t>
            </a:r>
            <a:endParaRPr lang="ru-RU" sz="2000" dirty="0">
              <a:solidFill>
                <a:schemeClr val="bg1"/>
              </a:solidFill>
              <a:ea typeface="+mn-lt"/>
              <a:cs typeface="+mn-lt"/>
            </a:endParaRPr>
          </a:p>
          <a:p>
            <a:pPr indent="-457200">
              <a:buClr>
                <a:schemeClr val="bg1"/>
              </a:buClr>
            </a:pP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Приложение в </a:t>
            </a:r>
            <a:r>
              <a:rPr lang="en-US" sz="2000" dirty="0" smtClean="0">
                <a:solidFill>
                  <a:schemeClr val="bg1"/>
                </a:solidFill>
                <a:ea typeface="+mn-lt"/>
                <a:cs typeface="+mn-lt"/>
              </a:rPr>
              <a:t>Telegram </a:t>
            </a:r>
            <a:endParaRPr lang="ru-RU" sz="2000" dirty="0">
              <a:solidFill>
                <a:schemeClr val="bg1"/>
              </a:solidFill>
              <a:ea typeface="+mn-lt"/>
              <a:cs typeface="+mn-lt"/>
            </a:endParaRPr>
          </a:p>
          <a:p>
            <a:pPr indent="-457200">
              <a:buClr>
                <a:schemeClr val="bg1"/>
              </a:buClr>
            </a:pP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Удобное информирование с уведомлениями</a:t>
            </a:r>
            <a:endParaRPr lang="ru-RU" sz="20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Главный минус нашей метеостанции в том</a:t>
            </a:r>
            <a:r>
              <a:rPr lang="en-US" sz="2000" dirty="0" smtClean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что датчик</a:t>
            </a:r>
            <a:r>
              <a:rPr lang="en-US" sz="2000" dirty="0" smtClean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находящийся на улице</a:t>
            </a:r>
            <a:r>
              <a:rPr lang="en-US" sz="2000" dirty="0" smtClean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соединён с платой проводами и из-за чего окно не закрывается до конца</a:t>
            </a:r>
            <a:r>
              <a:rPr lang="en-US" sz="2000" dirty="0" smtClean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ru-RU" sz="2000" dirty="0" smtClean="0">
                <a:solidFill>
                  <a:schemeClr val="bg1"/>
                </a:solidFill>
                <a:ea typeface="+mn-lt"/>
                <a:cs typeface="+mn-lt"/>
              </a:rPr>
              <a:t>либо необходимо сделать дополнительное отверстие в окне.</a:t>
            </a:r>
            <a:endParaRPr lang="ru-RU" sz="20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23094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/>
        </p:nvSpPr>
        <p:spPr>
          <a:xfrm>
            <a:off x="0" y="1629969"/>
            <a:ext cx="9144000" cy="188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 b="1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СПАСИБО ЗА </a:t>
            </a:r>
            <a:r>
              <a:rPr lang="ru" sz="4800" b="1" dirty="0" smtClean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/>
            </a:r>
            <a:br>
              <a:rPr lang="ru" sz="4800" b="1" dirty="0" smtClean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ru" sz="4800" b="1" dirty="0" smtClean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ВНИМАНИЕ</a:t>
            </a:r>
            <a:r>
              <a:rPr lang="ru" sz="4800" b="1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!</a:t>
            </a:r>
            <a:endParaRPr sz="4800" b="1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10851" y="19215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 smtClean="0">
                <a:solidFill>
                  <a:srgbClr val="FFFFFF"/>
                </a:solidFill>
              </a:rPr>
              <a:t>Команда</a:t>
            </a:r>
            <a:endParaRPr b="1" i="1" dirty="0">
              <a:solidFill>
                <a:srgbClr val="FFFFFF"/>
              </a:solidFill>
            </a:endParaRPr>
          </a:p>
        </p:txBody>
      </p:sp>
      <p:pic>
        <p:nvPicPr>
          <p:cNvPr id="1030" name="Picture 6" descr="C:\Users\Lenovo\Desktop\мусор кати\KRdQWpKCzJA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9" t="20349" r="26925" b="18402"/>
          <a:stretch/>
        </p:blipFill>
        <p:spPr bwMode="auto">
          <a:xfrm>
            <a:off x="115082" y="2509870"/>
            <a:ext cx="1955083" cy="249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Lenovo\Desktop\мусор кати\7wB7cuBaUIY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611" y="643515"/>
            <a:ext cx="2196873" cy="274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Lenovo\Desktop\мусор кати\tyfVmPfT5l8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086" y="702617"/>
            <a:ext cx="2199239" cy="268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Lenovo\Desktop\мусор кати\UywUp7ePV5s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2899" y="2426368"/>
            <a:ext cx="2030599" cy="2574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84114" y="1313532"/>
            <a:ext cx="14302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Соловьева </a:t>
            </a:r>
          </a:p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Екатерина</a:t>
            </a:r>
          </a:p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Евгеньевна</a:t>
            </a:r>
            <a:endParaRPr lang="ru-RU" sz="1800" dirty="0" smtClean="0">
              <a:solidFill>
                <a:schemeClr val="bg1"/>
              </a:solidFill>
            </a:endParaRPr>
          </a:p>
          <a:p>
            <a:pPr algn="ctr"/>
            <a:r>
              <a:rPr lang="ru-RU" sz="1800" dirty="0" err="1" smtClean="0">
                <a:solidFill>
                  <a:schemeClr val="bg1"/>
                </a:solidFill>
              </a:rPr>
              <a:t>Тимлид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71912" y="3528928"/>
            <a:ext cx="21992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Дизайнер</a:t>
            </a:r>
          </a:p>
          <a:p>
            <a:pPr algn="ctr"/>
            <a:r>
              <a:rPr lang="ru-RU" sz="1800" dirty="0" err="1" smtClean="0">
                <a:solidFill>
                  <a:schemeClr val="bg1"/>
                </a:solidFill>
              </a:rPr>
              <a:t>Щекалев</a:t>
            </a:r>
            <a:r>
              <a:rPr lang="ru-RU" sz="1800" dirty="0" smtClean="0">
                <a:solidFill>
                  <a:schemeClr val="bg1"/>
                </a:solidFill>
              </a:rPr>
              <a:t> Андрей Александрович</a:t>
            </a:r>
            <a:endParaRPr lang="ru-RU" sz="1800" dirty="0" smtClean="0">
              <a:solidFill>
                <a:schemeClr val="bg1"/>
              </a:solidFill>
            </a:endParaRPr>
          </a:p>
          <a:p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781650" y="1452032"/>
            <a:ext cx="18533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Лихачев Антон </a:t>
            </a:r>
          </a:p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Алексеевич</a:t>
            </a:r>
            <a:r>
              <a:rPr lang="ru-RU" sz="1800" dirty="0" smtClean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Программист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37631" y="3528928"/>
            <a:ext cx="19928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Аналитик</a:t>
            </a:r>
          </a:p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Маркова Полина</a:t>
            </a:r>
          </a:p>
          <a:p>
            <a:pPr algn="ctr"/>
            <a:r>
              <a:rPr lang="ru-RU" sz="1800" dirty="0" smtClean="0">
                <a:solidFill>
                  <a:schemeClr val="bg1"/>
                </a:solidFill>
              </a:rPr>
              <a:t>Александровна</a:t>
            </a:r>
            <a:endParaRPr lang="ru-RU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77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 smtClean="0">
                <a:solidFill>
                  <a:srgbClr val="FFFFFF"/>
                </a:solidFill>
              </a:rPr>
              <a:t>Идея проекта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486600"/>
            <a:ext cx="5216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bg1"/>
              </a:buClr>
            </a:pPr>
            <a:r>
              <a:rPr lang="ru-RU" sz="1650" dirty="0" smtClean="0">
                <a:solidFill>
                  <a:srgbClr val="FFFFFF"/>
                </a:solidFill>
              </a:rPr>
              <a:t>Домашняя метеостанция, информирующая с помощью </a:t>
            </a:r>
            <a:r>
              <a:rPr lang="en-US" sz="1650" dirty="0" smtClean="0">
                <a:solidFill>
                  <a:srgbClr val="FFFFFF"/>
                </a:solidFill>
              </a:rPr>
              <a:t>Telegram</a:t>
            </a:r>
            <a:r>
              <a:rPr lang="ru-RU" sz="1650" dirty="0" smtClean="0">
                <a:solidFill>
                  <a:srgbClr val="FFFFFF"/>
                </a:solidFill>
              </a:rPr>
              <a:t>-бота пользователя о температуре и влажности воздуха в доме</a:t>
            </a:r>
            <a:r>
              <a:rPr lang="en-US" sz="1650" dirty="0" smtClean="0">
                <a:solidFill>
                  <a:srgbClr val="FFFFFF"/>
                </a:solidFill>
              </a:rPr>
              <a:t>, </a:t>
            </a:r>
            <a:r>
              <a:rPr lang="ru-RU" sz="1650" dirty="0" smtClean="0">
                <a:solidFill>
                  <a:srgbClr val="FFFFFF"/>
                </a:solidFill>
              </a:rPr>
              <a:t>а также о температуре и давлении на улице .</a:t>
            </a:r>
            <a:endParaRPr sz="165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50" dirty="0">
              <a:solidFill>
                <a:srgbClr val="FFFFFF"/>
              </a:solidFill>
            </a:endParaRPr>
          </a:p>
        </p:txBody>
      </p:sp>
      <p:pic>
        <p:nvPicPr>
          <p:cNvPr id="4098" name="Picture 2" descr="AMTAST AW012 домашняя метеостанция с датчиком дожд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356" y="946634"/>
            <a:ext cx="3707158" cy="3707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 smtClean="0">
                <a:solidFill>
                  <a:srgbClr val="FFFFFF"/>
                </a:solidFill>
              </a:rPr>
              <a:t>Целевая аудитория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699" y="1486600"/>
            <a:ext cx="789898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bg1"/>
              </a:buClr>
            </a:pPr>
            <a:r>
              <a:rPr lang="ru-RU" dirty="0" smtClean="0">
                <a:solidFill>
                  <a:srgbClr val="FFFFFF"/>
                </a:solidFill>
              </a:rPr>
              <a:t>Люди, находящиеся длительное время дома(поддержание комфортной температуры важно для общего состояния человека)</a:t>
            </a:r>
            <a:r>
              <a:rPr lang="en-US" dirty="0" smtClean="0">
                <a:solidFill>
                  <a:srgbClr val="FFFFFF"/>
                </a:solidFill>
              </a:rPr>
              <a:t>;</a:t>
            </a:r>
          </a:p>
          <a:p>
            <a:pPr marL="285750" indent="-285750">
              <a:buClr>
                <a:schemeClr val="bg1"/>
              </a:buClr>
            </a:pPr>
            <a:r>
              <a:rPr lang="ru-RU" dirty="0" smtClean="0">
                <a:solidFill>
                  <a:srgbClr val="FFFFFF"/>
                </a:solidFill>
              </a:rPr>
              <a:t>Люди, страдающие астмой (важно поддержание влажности в квартире)</a:t>
            </a:r>
            <a:r>
              <a:rPr lang="en-US" dirty="0" smtClean="0">
                <a:solidFill>
                  <a:srgbClr val="FFFFFF"/>
                </a:solidFill>
              </a:rPr>
              <a:t>;</a:t>
            </a:r>
            <a:endParaRPr lang="ru-RU" dirty="0" smtClean="0">
              <a:solidFill>
                <a:srgbClr val="FFFFFF"/>
              </a:solidFill>
            </a:endParaRPr>
          </a:p>
          <a:p>
            <a:pPr marL="285750" indent="-285750">
              <a:buClr>
                <a:schemeClr val="bg1"/>
              </a:buClr>
            </a:pPr>
            <a:r>
              <a:rPr lang="ru-RU" dirty="0" smtClean="0">
                <a:solidFill>
                  <a:srgbClr val="FFFFFF"/>
                </a:solidFill>
              </a:rPr>
              <a:t>Люди</a:t>
            </a:r>
            <a:r>
              <a:rPr lang="en-US" dirty="0" smtClean="0">
                <a:solidFill>
                  <a:srgbClr val="FFFFFF"/>
                </a:solidFill>
              </a:rPr>
              <a:t>, </a:t>
            </a:r>
            <a:r>
              <a:rPr lang="ru-RU" dirty="0" smtClean="0">
                <a:solidFill>
                  <a:srgbClr val="FFFFFF"/>
                </a:solidFill>
              </a:rPr>
              <a:t>имеющие домашних питомцев.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5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531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>
                <a:solidFill>
                  <a:srgbClr val="FFFFFF"/>
                </a:solidFill>
              </a:rPr>
              <a:t>Наша </a:t>
            </a:r>
            <a:r>
              <a:rPr lang="ru" b="1" i="1" dirty="0" smtClean="0">
                <a:solidFill>
                  <a:srgbClr val="FFFFFF"/>
                </a:solidFill>
              </a:rPr>
              <a:t>цель и задачи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3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0" algn="just">
              <a:buClr>
                <a:schemeClr val="bg1"/>
              </a:buClr>
              <a:buNone/>
            </a:pPr>
            <a:r>
              <a:rPr lang="ru-RU" sz="1600" dirty="0">
                <a:solidFill>
                  <a:schemeClr val="bg1"/>
                </a:solidFill>
              </a:rPr>
              <a:t>С</a:t>
            </a:r>
            <a:r>
              <a:rPr lang="ru-RU" sz="1600" dirty="0" smtClean="0">
                <a:solidFill>
                  <a:schemeClr val="bg1"/>
                </a:solidFill>
              </a:rPr>
              <a:t>оздать </a:t>
            </a:r>
            <a:r>
              <a:rPr lang="ru-RU" sz="1600" dirty="0">
                <a:solidFill>
                  <a:schemeClr val="bg1"/>
                </a:solidFill>
              </a:rPr>
              <a:t>устройство, которое будет собирать информацию с </a:t>
            </a:r>
            <a:r>
              <a:rPr lang="ru-RU" sz="1600" dirty="0" smtClean="0">
                <a:solidFill>
                  <a:schemeClr val="bg1"/>
                </a:solidFill>
              </a:rPr>
              <a:t>датчиков</a:t>
            </a:r>
            <a:r>
              <a:rPr lang="en-US" sz="1600" dirty="0" smtClean="0">
                <a:solidFill>
                  <a:schemeClr val="bg1"/>
                </a:solidFill>
              </a:rPr>
              <a:t>,</a:t>
            </a:r>
            <a:r>
              <a:rPr lang="ru-RU" sz="1600" dirty="0" smtClean="0">
                <a:solidFill>
                  <a:schemeClr val="bg1"/>
                </a:solidFill>
              </a:rPr>
              <a:t> расположенных </a:t>
            </a:r>
            <a:r>
              <a:rPr lang="ru-RU" sz="1600" dirty="0">
                <a:solidFill>
                  <a:schemeClr val="bg1"/>
                </a:solidFill>
              </a:rPr>
              <a:t>снаружи и внутри дома, и, анализируя их, давать прогноз погоды и сигнализировать о высокой или низкой температуре, а также влажности воздуха в </a:t>
            </a:r>
            <a:r>
              <a:rPr lang="ru-RU" sz="1600" dirty="0" smtClean="0">
                <a:solidFill>
                  <a:schemeClr val="bg1"/>
                </a:solidFill>
              </a:rPr>
              <a:t>доме</a:t>
            </a:r>
            <a:endParaRPr lang="en-US" sz="1600" dirty="0" smtClean="0">
              <a:solidFill>
                <a:schemeClr val="bg1"/>
              </a:solidFill>
            </a:endParaRPr>
          </a:p>
          <a:p>
            <a:pPr indent="0" algn="just">
              <a:buClr>
                <a:schemeClr val="bg1"/>
              </a:buClr>
              <a:buNone/>
            </a:pPr>
            <a:endParaRPr lang="ru-RU" sz="1600" dirty="0">
              <a:solidFill>
                <a:schemeClr val="bg1"/>
              </a:solidFill>
            </a:endParaRPr>
          </a:p>
          <a:p>
            <a:pPr indent="0">
              <a:buClr>
                <a:schemeClr val="bg1"/>
              </a:buClr>
              <a:buNone/>
            </a:pPr>
            <a:r>
              <a:rPr lang="ru-RU" sz="1750" u="sng" dirty="0" smtClean="0">
                <a:solidFill>
                  <a:srgbClr val="FFFFFF"/>
                </a:solidFill>
              </a:rPr>
              <a:t>Необходимые задачи:</a:t>
            </a:r>
          </a:p>
          <a:p>
            <a:pPr indent="-346075">
              <a:buClr>
                <a:srgbClr val="FFFFFF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Сбор и анализ информации по проекту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Выявление основных требований к продукту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Выбор основных технологических решений проекта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3D модель продукта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Разработка и тестирование минимально-рабочего прототипа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>
                <a:solidFill>
                  <a:schemeClr val="lt1"/>
                </a:solidFill>
              </a:rPr>
              <a:t>Написание отчёта по </a:t>
            </a:r>
            <a:r>
              <a:rPr lang="ru-RU" sz="1600" dirty="0" smtClean="0">
                <a:solidFill>
                  <a:schemeClr val="lt1"/>
                </a:solidFill>
              </a:rPr>
              <a:t>проекту</a:t>
            </a:r>
          </a:p>
          <a:p>
            <a:pPr indent="-346075">
              <a:buClr>
                <a:schemeClr val="lt1"/>
              </a:buClr>
              <a:buSzPts val="1850"/>
            </a:pPr>
            <a:r>
              <a:rPr lang="ru-RU" sz="1600" dirty="0" smtClean="0">
                <a:solidFill>
                  <a:schemeClr val="lt1"/>
                </a:solidFill>
              </a:rPr>
              <a:t>Оформление </a:t>
            </a:r>
            <a:r>
              <a:rPr lang="ru-RU" sz="1600" dirty="0">
                <a:solidFill>
                  <a:schemeClr val="lt1"/>
                </a:solidFill>
              </a:rPr>
              <a:t>презентации</a:t>
            </a:r>
          </a:p>
          <a:p>
            <a:pPr indent="0">
              <a:buClr>
                <a:schemeClr val="bg1"/>
              </a:buClr>
              <a:buNone/>
            </a:pPr>
            <a:endParaRPr sz="175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521350" y="48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 smtClean="0">
                <a:solidFill>
                  <a:srgbClr val="FFFFFF"/>
                </a:solidFill>
              </a:rPr>
              <a:t>Предлагаемое решение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409525" y="1571775"/>
            <a:ext cx="820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Aft>
                <a:spcPts val="1200"/>
              </a:spcAft>
              <a:buClr>
                <a:schemeClr val="bg1"/>
              </a:buClr>
            </a:pPr>
            <a:r>
              <a:rPr lang="ru-RU" sz="1600" dirty="0" smtClean="0">
                <a:solidFill>
                  <a:srgbClr val="FFFFFF"/>
                </a:solidFill>
              </a:rPr>
              <a:t>Использование </a:t>
            </a:r>
            <a:r>
              <a:rPr lang="en-US" sz="1600" dirty="0" smtClean="0">
                <a:solidFill>
                  <a:srgbClr val="FFFFFF"/>
                </a:solidFill>
              </a:rPr>
              <a:t>Telegram-</a:t>
            </a:r>
            <a:r>
              <a:rPr lang="ru-RU" sz="1600" dirty="0" smtClean="0">
                <a:solidFill>
                  <a:srgbClr val="FFFFFF"/>
                </a:solidFill>
              </a:rPr>
              <a:t>бота</a:t>
            </a:r>
            <a:r>
              <a:rPr lang="en-US" sz="1600" dirty="0" smtClean="0">
                <a:solidFill>
                  <a:srgbClr val="FFFFFF"/>
                </a:solidFill>
              </a:rPr>
              <a:t>;</a:t>
            </a:r>
            <a:endParaRPr lang="ru-RU" sz="1600" dirty="0" smtClean="0">
              <a:solidFill>
                <a:srgbClr val="FFFFFF"/>
              </a:solidFill>
            </a:endParaRPr>
          </a:p>
          <a:p>
            <a:pPr marL="342900">
              <a:spcAft>
                <a:spcPts val="1200"/>
              </a:spcAft>
              <a:buClr>
                <a:schemeClr val="bg1"/>
              </a:buClr>
            </a:pPr>
            <a:r>
              <a:rPr lang="ru-RU" sz="1600" dirty="0" smtClean="0">
                <a:solidFill>
                  <a:srgbClr val="FFFFFF"/>
                </a:solidFill>
              </a:rPr>
              <a:t>Измерение данных внутри дома</a:t>
            </a:r>
            <a:r>
              <a:rPr lang="en-US" sz="1600" dirty="0" smtClean="0">
                <a:solidFill>
                  <a:srgbClr val="FFFFFF"/>
                </a:solidFill>
              </a:rPr>
              <a:t>;</a:t>
            </a:r>
          </a:p>
          <a:p>
            <a:pPr marL="342900">
              <a:spcAft>
                <a:spcPts val="1200"/>
              </a:spcAft>
              <a:buClr>
                <a:schemeClr val="bg1"/>
              </a:buClr>
            </a:pPr>
            <a:r>
              <a:rPr lang="ru-RU" sz="1600" dirty="0" smtClean="0">
                <a:solidFill>
                  <a:srgbClr val="FFFFFF"/>
                </a:solidFill>
              </a:rPr>
              <a:t>Измерение данных на улице.</a:t>
            </a:r>
          </a:p>
          <a:p>
            <a:pPr marL="342900" lvl="0" rtl="0">
              <a:spcBef>
                <a:spcPts val="0"/>
              </a:spcBef>
              <a:spcAft>
                <a:spcPts val="1200"/>
              </a:spcAft>
              <a:buAutoNum type="arabicPeriod"/>
            </a:pPr>
            <a:endParaRPr sz="1400" dirty="0">
              <a:solidFill>
                <a:srgbClr val="FFFFFF"/>
              </a:solidFill>
            </a:endParaRPr>
          </a:p>
        </p:txBody>
      </p:sp>
      <p:pic>
        <p:nvPicPr>
          <p:cNvPr id="1028" name="Picture 4" descr="https://sun9-3.userapi.com/impg/C5PfrWB1_9mAIw83xk5NRurZ-J0WzQQzVae2wA/nF6SF2-EtK4.jpg?size=899x1600&amp;quality=96&amp;sign=32a855b5ca80c9dec3ca3af5ae1bd1e3&amp;type=albu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" t="27989" r="-251" b="16374"/>
          <a:stretch/>
        </p:blipFill>
        <p:spPr bwMode="auto">
          <a:xfrm>
            <a:off x="5164780" y="323071"/>
            <a:ext cx="3712082" cy="449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https://sun9-32.userapi.com/impg/9qnZli55El0luybtISyFZ7EixA7vrDZSURuWCg/RaQ7WisVbBw.jpg?size=1600x899&amp;quality=96&amp;sign=9deab89a00d2bced676420b9282ab460&amp;type=alb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328" y="2272006"/>
            <a:ext cx="4493981" cy="252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sun9-39.userapi.com/impg/vjSTCXUPSJnVdK1Mx8h3sLuxm8ksv4eUjdxyNQ/rKoCwp6lj6Q.jpg?size=1600x899&amp;quality=96&amp;sign=2a0c7a5bc2da886d9f83ee40c2f90423&amp;type=albu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56" y="626997"/>
            <a:ext cx="3958017" cy="222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83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521350" y="48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i="1" dirty="0" smtClean="0">
                <a:solidFill>
                  <a:srgbClr val="FFFFFF"/>
                </a:solidFill>
              </a:rPr>
              <a:t>Технология</a:t>
            </a:r>
            <a:endParaRPr b="1" i="1" dirty="0">
              <a:solidFill>
                <a:srgbClr val="FFFFFF"/>
              </a:solidFill>
            </a:endParaRPr>
          </a:p>
        </p:txBody>
      </p:sp>
      <p:pic>
        <p:nvPicPr>
          <p:cNvPr id="2050" name="Picture 2" descr="Файл:Telegram Messenger.png — Википед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474" y="1545435"/>
            <a:ext cx="2165152" cy="216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498" y="1599439"/>
            <a:ext cx="2057143" cy="20571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i="1" dirty="0">
                <a:solidFill>
                  <a:srgbClr val="FFFFFF"/>
                </a:solidFill>
              </a:rPr>
              <a:t>Требования к продукту</a:t>
            </a:r>
            <a:endParaRPr b="1" i="1" dirty="0">
              <a:solidFill>
                <a:srgbClr val="FFFFFF"/>
              </a:solidFill>
            </a:endParaRPr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1"/>
          </p:nvPr>
        </p:nvSpPr>
        <p:spPr>
          <a:xfrm>
            <a:off x="311700" y="1369125"/>
            <a:ext cx="8644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6075">
              <a:buClr>
                <a:srgbClr val="FFFFFF"/>
              </a:buClr>
              <a:buSzPts val="1850"/>
            </a:pPr>
            <a:r>
              <a:rPr lang="ru" sz="1850" dirty="0">
                <a:solidFill>
                  <a:schemeClr val="lt1"/>
                </a:solidFill>
              </a:rPr>
              <a:t>Вывод приближенного значения </a:t>
            </a:r>
            <a:r>
              <a:rPr lang="ru" sz="1850" dirty="0">
                <a:solidFill>
                  <a:srgbClr val="FFFFFF"/>
                </a:solidFill>
              </a:rPr>
              <a:t>атмосферного давления</a:t>
            </a:r>
            <a:endParaRPr sz="1850" dirty="0">
              <a:solidFill>
                <a:srgbClr val="FFFFFF"/>
              </a:solidFill>
            </a:endParaRPr>
          </a:p>
          <a:p>
            <a:pPr indent="-346075">
              <a:buClr>
                <a:srgbClr val="FFFFFF"/>
              </a:buClr>
              <a:buSzPts val="1850"/>
            </a:pPr>
            <a:r>
              <a:rPr lang="ru" sz="1850" dirty="0">
                <a:solidFill>
                  <a:schemeClr val="lt1"/>
                </a:solidFill>
              </a:rPr>
              <a:t>Вывод приближенного значения</a:t>
            </a:r>
            <a:r>
              <a:rPr lang="ru" sz="1850" dirty="0">
                <a:solidFill>
                  <a:srgbClr val="FFFFFF"/>
                </a:solidFill>
              </a:rPr>
              <a:t> температуры</a:t>
            </a:r>
            <a:endParaRPr sz="1850" dirty="0">
              <a:solidFill>
                <a:srgbClr val="FFFFFF"/>
              </a:solidFill>
            </a:endParaRPr>
          </a:p>
          <a:p>
            <a:pPr indent="-346075">
              <a:buClr>
                <a:srgbClr val="FFFFFF"/>
              </a:buClr>
              <a:buSzPts val="1850"/>
            </a:pPr>
            <a:r>
              <a:rPr lang="ru" sz="1850" dirty="0">
                <a:solidFill>
                  <a:srgbClr val="FFFFFF"/>
                </a:solidFill>
              </a:rPr>
              <a:t>Вывод приближенного значения влажности воздуха</a:t>
            </a:r>
            <a:endParaRPr sz="1850" dirty="0">
              <a:solidFill>
                <a:srgbClr val="FFFFFF"/>
              </a:solidFill>
            </a:endParaRPr>
          </a:p>
          <a:p>
            <a:pPr indent="-346075">
              <a:buClr>
                <a:srgbClr val="FFFFFF"/>
              </a:buClr>
              <a:buSzPts val="1850"/>
            </a:pPr>
            <a:r>
              <a:rPr lang="ru" sz="1850" dirty="0">
                <a:solidFill>
                  <a:srgbClr val="FFFFFF"/>
                </a:solidFill>
              </a:rPr>
              <a:t>Выдавать приближенные прогнозы по собранным данным</a:t>
            </a:r>
            <a:endParaRPr sz="1850" dirty="0">
              <a:solidFill>
                <a:srgbClr val="FFFFFF"/>
              </a:solidFill>
            </a:endParaRPr>
          </a:p>
          <a:p>
            <a:pPr marL="13716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5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253</Words>
  <Application>Microsoft Office PowerPoint</Application>
  <PresentationFormat>Экран (16:9)</PresentationFormat>
  <Paragraphs>59</Paragraphs>
  <Slides>12</Slides>
  <Notes>12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Verdana</vt:lpstr>
      <vt:lpstr>Simple Light</vt:lpstr>
      <vt:lpstr>Домашняя метеостанция</vt:lpstr>
      <vt:lpstr>Команда</vt:lpstr>
      <vt:lpstr>Идея проекта</vt:lpstr>
      <vt:lpstr>Целевая аудитория</vt:lpstr>
      <vt:lpstr>Наша цель и задачи</vt:lpstr>
      <vt:lpstr>Предлагаемое решение</vt:lpstr>
      <vt:lpstr>Презентация PowerPoint</vt:lpstr>
      <vt:lpstr>Технология</vt:lpstr>
      <vt:lpstr>Требования к продукту</vt:lpstr>
      <vt:lpstr>Презентация PowerPoint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Домашняя метеостанция</dc:title>
  <cp:lastModifiedBy>Didshei</cp:lastModifiedBy>
  <cp:revision>15</cp:revision>
  <dcterms:modified xsi:type="dcterms:W3CDTF">2021-06-17T07:21:01Z</dcterms:modified>
</cp:coreProperties>
</file>